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80" r:id="rId2"/>
    <p:sldId id="402" r:id="rId3"/>
    <p:sldId id="367" r:id="rId4"/>
    <p:sldId id="372" r:id="rId5"/>
    <p:sldId id="292" r:id="rId6"/>
    <p:sldId id="399" r:id="rId7"/>
    <p:sldId id="403" r:id="rId8"/>
    <p:sldId id="400" r:id="rId9"/>
    <p:sldId id="405" r:id="rId10"/>
    <p:sldId id="404" r:id="rId11"/>
    <p:sldId id="406" r:id="rId12"/>
    <p:sldId id="409" r:id="rId13"/>
    <p:sldId id="407" r:id="rId14"/>
    <p:sldId id="408" r:id="rId15"/>
    <p:sldId id="323" r:id="rId16"/>
    <p:sldId id="322" r:id="rId17"/>
    <p:sldId id="411" r:id="rId18"/>
    <p:sldId id="327" r:id="rId19"/>
    <p:sldId id="397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600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pos="7080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orient="horz" pos="1272" userDrawn="1">
          <p15:clr>
            <a:srgbClr val="A4A3A4"/>
          </p15:clr>
        </p15:guide>
        <p15:guide id="15" pos="6984" userDrawn="1">
          <p15:clr>
            <a:srgbClr val="A4A3A4"/>
          </p15:clr>
        </p15:guide>
        <p15:guide id="16" orient="horz" pos="1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7F2E30"/>
    <a:srgbClr val="3C3C3C"/>
    <a:srgbClr val="502F20"/>
    <a:srgbClr val="F3EFEE"/>
    <a:srgbClr val="3A211D"/>
    <a:srgbClr val="2E3139"/>
    <a:srgbClr val="F1F2F4"/>
    <a:srgbClr val="EDF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76" y="77"/>
      </p:cViewPr>
      <p:guideLst>
        <p:guide orient="horz" pos="2160"/>
        <p:guide pos="3840"/>
        <p:guide pos="384"/>
        <p:guide pos="600"/>
        <p:guide pos="7296"/>
        <p:guide pos="7080"/>
        <p:guide orient="horz" pos="912"/>
        <p:guide orient="horz" pos="3888"/>
        <p:guide orient="horz" pos="1272"/>
        <p:guide pos="6984"/>
        <p:guide orient="horz" pos="1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17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9B7B9-572E-4765-8917-F290920783FD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E3090-19BA-4BF2-BD34-BAA68E13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504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4BA81-6A69-41D6-AE52-62521AF76217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73A4F-3A00-45DA-888B-C117A9825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20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248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422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243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81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83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905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51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90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960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721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55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55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072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11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88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988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61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658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49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614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53865" y="566478"/>
            <a:ext cx="1399032" cy="139903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629400" y="-1"/>
            <a:ext cx="5562600" cy="25305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006910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219700" y="669472"/>
            <a:ext cx="877824" cy="8778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955330" y="2019300"/>
            <a:ext cx="1243584" cy="124358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260533" y="2988127"/>
            <a:ext cx="1179576" cy="117957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586011" y="3565323"/>
            <a:ext cx="1746504" cy="174650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63461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19062" y="104774"/>
            <a:ext cx="6702425" cy="664686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884935" y="104774"/>
            <a:ext cx="2560321" cy="32928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509047" y="3460366"/>
            <a:ext cx="2560321" cy="32928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</a:t>
            </a:r>
          </a:p>
        </p:txBody>
      </p:sp>
    </p:spTree>
    <p:extLst>
      <p:ext uri="{BB962C8B-B14F-4D97-AF65-F5344CB8AC3E}">
        <p14:creationId xmlns:p14="http://schemas.microsoft.com/office/powerpoint/2010/main" val="3530089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12257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04821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1885" y="4124323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04634" y="4124324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597383" y="2019299"/>
            <a:ext cx="2644775" cy="4148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12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315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352864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30925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91070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573151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3352864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130925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8908986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1082559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3781424" y="-1"/>
            <a:ext cx="2752725" cy="33385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9477375" y="1509713"/>
            <a:ext cx="2714625" cy="37480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931862" y="1509713"/>
            <a:ext cx="2754312" cy="37480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629401" y="1509713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629401" y="3428999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779836" y="3428999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1885947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217198" y="2624081"/>
            <a:ext cx="1746504" cy="1243584"/>
          </a:xfrm>
          <a:prstGeom prst="roundRect">
            <a:avLst>
              <a:gd name="adj" fmla="val 6163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0661691" y="2624081"/>
            <a:ext cx="1746504" cy="1243584"/>
          </a:xfrm>
          <a:prstGeom prst="roundRect">
            <a:avLst>
              <a:gd name="adj" fmla="val 6163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680975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75550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669122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1602914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09136"/>
            <a:ext cx="6096000" cy="41562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009136"/>
            <a:ext cx="2324100" cy="23274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420100" y="2009136"/>
            <a:ext cx="3771900" cy="23274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2874650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4183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338622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667499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</p:spTree>
    <p:extLst>
      <p:ext uri="{BB962C8B-B14F-4D97-AF65-F5344CB8AC3E}">
        <p14:creationId xmlns:p14="http://schemas.microsoft.com/office/powerpoint/2010/main" val="1954576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787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85187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34401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93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1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s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935725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613908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292091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8970274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</p:spTree>
    <p:extLst>
      <p:ext uri="{BB962C8B-B14F-4D97-AF65-F5344CB8AC3E}">
        <p14:creationId xmlns:p14="http://schemas.microsoft.com/office/powerpoint/2010/main" val="319517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53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228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 rot="434797">
            <a:off x="1198267" y="2019299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 rot="434797">
            <a:off x="6414869" y="203051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 rot="434797">
            <a:off x="1195986" y="4329978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 rot="434797">
            <a:off x="6421733" y="434575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05251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75808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693976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512144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30312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48480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86750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25596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65287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153445" y="3433428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241603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325828" y="3433428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413986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4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05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60" r:id="rId5"/>
    <p:sldLayoutId id="2147483671" r:id="rId6"/>
    <p:sldLayoutId id="2147483661" r:id="rId7"/>
    <p:sldLayoutId id="2147483662" r:id="rId8"/>
    <p:sldLayoutId id="2147483667" r:id="rId9"/>
    <p:sldLayoutId id="2147483663" r:id="rId10"/>
    <p:sldLayoutId id="2147483664" r:id="rId11"/>
    <p:sldLayoutId id="2147483665" r:id="rId12"/>
    <p:sldLayoutId id="2147483666" r:id="rId13"/>
    <p:sldLayoutId id="2147483651" r:id="rId14"/>
    <p:sldLayoutId id="2147483652" r:id="rId15"/>
    <p:sldLayoutId id="2147483668" r:id="rId16"/>
    <p:sldLayoutId id="2147483669" r:id="rId17"/>
    <p:sldLayoutId id="2147483655" r:id="rId18"/>
    <p:sldLayoutId id="2147483670" r:id="rId1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970561" y="2741767"/>
            <a:ext cx="2390398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7F2E30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Aharoni" panose="02010803020104030203" pitchFamily="2" charset="-79"/>
              </a:rPr>
              <a:t>A</a:t>
            </a:r>
            <a:r>
              <a:rPr lang="zh-CN" altLang="en-US" sz="5400" dirty="0" smtClean="0">
                <a:solidFill>
                  <a:srgbClr val="7F2E30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Aharoni" panose="02010803020104030203" pitchFamily="2" charset="-79"/>
              </a:rPr>
              <a:t>*算法</a:t>
            </a:r>
            <a:endParaRPr lang="zh-CN" altLang="en-US" sz="5400" dirty="0">
              <a:solidFill>
                <a:srgbClr val="7F2E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60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8930"/>
            <a:ext cx="12192000" cy="2971800"/>
          </a:xfrm>
          <a:prstGeom prst="rect">
            <a:avLst/>
          </a:prstGeom>
        </p:spPr>
      </p:pic>
      <p:sp>
        <p:nvSpPr>
          <p:cNvPr id="51" name="TextBox 11"/>
          <p:cNvSpPr txBox="1"/>
          <p:nvPr/>
        </p:nvSpPr>
        <p:spPr>
          <a:xfrm>
            <a:off x="4913138" y="2634671"/>
            <a:ext cx="236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F2E3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九数码</a:t>
            </a:r>
          </a:p>
        </p:txBody>
      </p:sp>
      <p:sp>
        <p:nvSpPr>
          <p:cNvPr id="52" name="Subtitle 9"/>
          <p:cNvSpPr txBox="1">
            <a:spLocks/>
          </p:cNvSpPr>
          <p:nvPr/>
        </p:nvSpPr>
        <p:spPr>
          <a:xfrm>
            <a:off x="4223792" y="3535330"/>
            <a:ext cx="3744416" cy="473077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444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2000">
                <a:solidFill>
                  <a:schemeClr val="accent2"/>
                </a:solidFill>
                <a:latin typeface="微软雅黑"/>
                <a:ea typeface="微软雅黑"/>
                <a:cs typeface="Open Sans Light"/>
              </a:defRPr>
            </a:lvl1pPr>
            <a:lvl2pPr marL="1087444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87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338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79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22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评估函数</a:t>
            </a:r>
            <a:r>
              <a:rPr lang="en-US" altLang="zh-CN" sz="2400" dirty="0" smtClean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h2</a:t>
            </a:r>
            <a:endParaRPr lang="en-US" altLang="zh-CN" sz="1400" kern="0" dirty="0">
              <a:solidFill>
                <a:srgbClr val="3C3C3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049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1602762" y="2979691"/>
            <a:ext cx="3945683" cy="59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according to your need to draw the text box size</a:t>
            </a: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877960" y="384026"/>
            <a:ext cx="3223260" cy="637794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6030644" y="1633538"/>
            <a:ext cx="3436620" cy="40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4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zh-CN" altLang="en-US" sz="2400" dirty="0" smtClean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搜索代价比较</a:t>
            </a:r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744054"/>
              </p:ext>
            </p:extLst>
          </p:nvPr>
        </p:nvGraphicFramePr>
        <p:xfrm>
          <a:off x="1891323" y="2269475"/>
          <a:ext cx="8127999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2602681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30509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0237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个样例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1000</a:t>
                      </a:r>
                      <a:r>
                        <a:rPr lang="zh-CN" altLang="en-US" dirty="0" smtClean="0"/>
                        <a:t>个样例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39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H1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放错位置的元素的个数</a:t>
                      </a:r>
                      <a:endParaRPr lang="en-US" altLang="zh-CN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Open Sans" panose="020B0606030504020204" pitchFamily="34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10.5s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113s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02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1176924"/>
                      <a:r>
                        <a:rPr lang="en-US" altLang="zh-CN" sz="18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H2 </a:t>
                      </a:r>
                    </a:p>
                    <a:p>
                      <a:pPr defTabSz="1176924"/>
                      <a:r>
                        <a:rPr lang="zh-CN" altLang="en-US" sz="18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放错位置的元素到正确位置的曼哈顿距离</a:t>
                      </a:r>
                      <a:endParaRPr lang="en-US" altLang="zh-CN" sz="180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Open Sans" panose="020B0606030504020204" pitchFamily="34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9.2s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87s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81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582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220892" y="2697806"/>
            <a:ext cx="5937844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7F2E30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Aharoni" panose="02010803020104030203" pitchFamily="2" charset="-79"/>
              </a:rPr>
              <a:t>Alpha-beta</a:t>
            </a:r>
            <a:r>
              <a:rPr lang="zh-CN" altLang="en-US" sz="5400" dirty="0" smtClean="0">
                <a:solidFill>
                  <a:srgbClr val="7F2E30"/>
                </a:solidFill>
                <a:latin typeface="Adobe Garamond Pro Bold" panose="02020702060506020403" pitchFamily="18" charset="0"/>
                <a:ea typeface="微软雅黑" panose="020B0503020204020204" pitchFamily="34" charset="-122"/>
                <a:cs typeface="Aharoni" panose="02010803020104030203" pitchFamily="2" charset="-79"/>
              </a:rPr>
              <a:t>剪枝算法</a:t>
            </a:r>
            <a:endParaRPr lang="zh-CN" altLang="en-US" sz="5400" dirty="0">
              <a:solidFill>
                <a:srgbClr val="7F2E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29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 rot="2707862">
            <a:off x="1726698" y="2069415"/>
            <a:ext cx="1482280" cy="1482279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 rot="20889290">
            <a:off x="3318614" y="3330882"/>
            <a:ext cx="1482280" cy="1482279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7F2E3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 rot="1460867">
            <a:off x="1699211" y="4440109"/>
            <a:ext cx="1018807" cy="1018806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7F2E3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 rot="2598298">
            <a:off x="2578485" y="3818290"/>
            <a:ext cx="627314" cy="627313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 rot="20676794">
            <a:off x="1650444" y="3848984"/>
            <a:ext cx="382523" cy="382522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7F2E3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20181226_1040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262" y="0"/>
            <a:ext cx="11679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61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3885937" y="1178876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zh-CN" altLang="en-US" sz="2400" dirty="0" smtClean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棋局评估策略</a:t>
            </a:r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3" name="Shape 1534"/>
          <p:cNvSpPr/>
          <p:nvPr/>
        </p:nvSpPr>
        <p:spPr>
          <a:xfrm>
            <a:off x="1228422" y="2376771"/>
            <a:ext cx="3173248" cy="3173248"/>
          </a:xfrm>
          <a:prstGeom prst="pie">
            <a:avLst>
              <a:gd name="adj1" fmla="val 15835664"/>
              <a:gd name="adj2" fmla="val 8625628"/>
            </a:avLst>
          </a:prstGeom>
          <a:solidFill>
            <a:srgbClr val="36363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54" name="Shape 1535"/>
          <p:cNvSpPr/>
          <p:nvPr/>
        </p:nvSpPr>
        <p:spPr>
          <a:xfrm>
            <a:off x="954083" y="2312307"/>
            <a:ext cx="3173248" cy="3173248"/>
          </a:xfrm>
          <a:prstGeom prst="pie">
            <a:avLst>
              <a:gd name="adj1" fmla="val 9043918"/>
              <a:gd name="adj2" fmla="val 15728894"/>
            </a:avLst>
          </a:prstGeom>
          <a:solidFill>
            <a:srgbClr val="7F2E3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55" name="Shape 1536"/>
          <p:cNvSpPr txBox="1"/>
          <p:nvPr/>
        </p:nvSpPr>
        <p:spPr>
          <a:xfrm>
            <a:off x="608927" y="3221390"/>
            <a:ext cx="2285602" cy="704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30%</a:t>
            </a:r>
          </a:p>
        </p:txBody>
      </p:sp>
      <p:sp>
        <p:nvSpPr>
          <p:cNvPr id="56" name="Shape 1537"/>
          <p:cNvSpPr txBox="1"/>
          <p:nvPr/>
        </p:nvSpPr>
        <p:spPr>
          <a:xfrm>
            <a:off x="2295700" y="3963395"/>
            <a:ext cx="2285602" cy="704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70%</a:t>
            </a:r>
          </a:p>
        </p:txBody>
      </p:sp>
      <p:sp>
        <p:nvSpPr>
          <p:cNvPr id="57" name="Shape 1540"/>
          <p:cNvSpPr txBox="1"/>
          <p:nvPr/>
        </p:nvSpPr>
        <p:spPr>
          <a:xfrm>
            <a:off x="6202344" y="2590700"/>
            <a:ext cx="5337186" cy="11797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棋子的固定价值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8" name="Shape 1541"/>
          <p:cNvSpPr txBox="1"/>
          <p:nvPr/>
        </p:nvSpPr>
        <p:spPr>
          <a:xfrm>
            <a:off x="6202344" y="2344236"/>
            <a:ext cx="5125200" cy="8313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70%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60" name="Shape 1544"/>
          <p:cNvSpPr/>
          <p:nvPr/>
        </p:nvSpPr>
        <p:spPr>
          <a:xfrm flipH="1">
            <a:off x="5397237" y="2365903"/>
            <a:ext cx="566175" cy="566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031D05"/>
          </a:solidFill>
          <a:ln>
            <a:solidFill>
              <a:srgbClr val="363636"/>
            </a:solidFill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1" name="Shape 1545"/>
          <p:cNvSpPr/>
          <p:nvPr/>
        </p:nvSpPr>
        <p:spPr>
          <a:xfrm flipH="1">
            <a:off x="5510985" y="3915203"/>
            <a:ext cx="408884" cy="4998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rgbClr val="031D05"/>
          </a:solidFill>
          <a:ln>
            <a:solidFill>
              <a:srgbClr val="363636"/>
            </a:solidFill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Shape 1540"/>
          <p:cNvSpPr txBox="1"/>
          <p:nvPr/>
        </p:nvSpPr>
        <p:spPr>
          <a:xfrm>
            <a:off x="6202344" y="4161667"/>
            <a:ext cx="5337186" cy="11797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棋子位于不同位置的价值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64" name="Shape 1541"/>
          <p:cNvSpPr txBox="1"/>
          <p:nvPr/>
        </p:nvSpPr>
        <p:spPr>
          <a:xfrm>
            <a:off x="6202344" y="3915203"/>
            <a:ext cx="5125200" cy="8313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30%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331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/>
      <p:bldP spid="56" grpId="0"/>
      <p:bldP spid="57" grpId="0"/>
      <p:bldP spid="58" grpId="0"/>
      <p:bldP spid="60" grpId="0" animBg="1"/>
      <p:bldP spid="61" grpId="0" animBg="1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66291" y="2029940"/>
            <a:ext cx="2269165" cy="3275714"/>
            <a:chOff x="1066291" y="2029940"/>
            <a:chExt cx="2269165" cy="3275714"/>
          </a:xfrm>
        </p:grpSpPr>
        <p:sp>
          <p:nvSpPr>
            <p:cNvPr id="4" name="Rounded Rectangle 3"/>
            <p:cNvSpPr/>
            <p:nvPr/>
          </p:nvSpPr>
          <p:spPr>
            <a:xfrm>
              <a:off x="1066291" y="2029940"/>
              <a:ext cx="2269165" cy="3275714"/>
            </a:xfrm>
            <a:prstGeom prst="roundRect">
              <a:avLst>
                <a:gd name="adj" fmla="val 4016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291" y="4412519"/>
              <a:ext cx="2269165" cy="4572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08509" y="2195103"/>
              <a:ext cx="1847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3877" y="3641654"/>
              <a:ext cx="16139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77872" y="447952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176924"/>
              <a:r>
                <a:rPr lang="zh-CN" altLang="en-US" sz="1400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    </a:t>
              </a:r>
              <a:r>
                <a:rPr lang="zh-CN" altLang="en-US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兵</a:t>
              </a:r>
              <a:endPara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1839250" y="2761602"/>
              <a:ext cx="723246" cy="716984"/>
            </a:xfrm>
            <a:custGeom>
              <a:avLst/>
              <a:gdLst/>
              <a:ahLst/>
              <a:cxnLst/>
              <a:rect l="l" t="t" r="r" b="b"/>
              <a:pathLst>
                <a:path w="206276" h="204490">
                  <a:moveTo>
                    <a:pt x="97334" y="133052"/>
                  </a:moveTo>
                  <a:lnTo>
                    <a:pt x="119212" y="133052"/>
                  </a:lnTo>
                  <a:cubicBezTo>
                    <a:pt x="121593" y="133052"/>
                    <a:pt x="122783" y="134094"/>
                    <a:pt x="122783" y="136178"/>
                  </a:cubicBezTo>
                  <a:cubicBezTo>
                    <a:pt x="122783" y="138559"/>
                    <a:pt x="121593" y="139750"/>
                    <a:pt x="119212" y="139750"/>
                  </a:cubicBezTo>
                  <a:lnTo>
                    <a:pt x="97334" y="139750"/>
                  </a:lnTo>
                  <a:cubicBezTo>
                    <a:pt x="95250" y="139750"/>
                    <a:pt x="94208" y="138559"/>
                    <a:pt x="94208" y="136178"/>
                  </a:cubicBezTo>
                  <a:cubicBezTo>
                    <a:pt x="94208" y="134094"/>
                    <a:pt x="95250" y="133052"/>
                    <a:pt x="97334" y="133052"/>
                  </a:cubicBezTo>
                  <a:close/>
                  <a:moveTo>
                    <a:pt x="71884" y="133052"/>
                  </a:moveTo>
                  <a:lnTo>
                    <a:pt x="84386" y="133052"/>
                  </a:lnTo>
                  <a:cubicBezTo>
                    <a:pt x="86469" y="133052"/>
                    <a:pt x="87511" y="134094"/>
                    <a:pt x="87511" y="136178"/>
                  </a:cubicBezTo>
                  <a:cubicBezTo>
                    <a:pt x="87511" y="138559"/>
                    <a:pt x="86469" y="139750"/>
                    <a:pt x="84386" y="139750"/>
                  </a:cubicBezTo>
                  <a:lnTo>
                    <a:pt x="71884" y="139750"/>
                  </a:lnTo>
                  <a:cubicBezTo>
                    <a:pt x="69801" y="139750"/>
                    <a:pt x="68759" y="138559"/>
                    <a:pt x="68759" y="136178"/>
                  </a:cubicBezTo>
                  <a:cubicBezTo>
                    <a:pt x="68759" y="134094"/>
                    <a:pt x="69801" y="133052"/>
                    <a:pt x="71884" y="133052"/>
                  </a:cubicBezTo>
                  <a:close/>
                  <a:moveTo>
                    <a:pt x="160735" y="117426"/>
                  </a:moveTo>
                  <a:lnTo>
                    <a:pt x="166985" y="117426"/>
                  </a:lnTo>
                  <a:cubicBezTo>
                    <a:pt x="169069" y="117426"/>
                    <a:pt x="170111" y="118467"/>
                    <a:pt x="170111" y="120551"/>
                  </a:cubicBezTo>
                  <a:cubicBezTo>
                    <a:pt x="170111" y="122634"/>
                    <a:pt x="169069" y="123676"/>
                    <a:pt x="166985" y="123676"/>
                  </a:cubicBezTo>
                  <a:lnTo>
                    <a:pt x="160735" y="123676"/>
                  </a:lnTo>
                  <a:cubicBezTo>
                    <a:pt x="158651" y="123676"/>
                    <a:pt x="157609" y="122634"/>
                    <a:pt x="157609" y="120551"/>
                  </a:cubicBezTo>
                  <a:cubicBezTo>
                    <a:pt x="157609" y="118467"/>
                    <a:pt x="158651" y="117426"/>
                    <a:pt x="160735" y="117426"/>
                  </a:cubicBezTo>
                  <a:close/>
                  <a:moveTo>
                    <a:pt x="116086" y="117426"/>
                  </a:moveTo>
                  <a:lnTo>
                    <a:pt x="147787" y="117426"/>
                  </a:lnTo>
                  <a:cubicBezTo>
                    <a:pt x="150168" y="117426"/>
                    <a:pt x="151358" y="118467"/>
                    <a:pt x="151358" y="120551"/>
                  </a:cubicBezTo>
                  <a:cubicBezTo>
                    <a:pt x="151358" y="122634"/>
                    <a:pt x="150168" y="123676"/>
                    <a:pt x="147787" y="123676"/>
                  </a:cubicBezTo>
                  <a:lnTo>
                    <a:pt x="116086" y="123676"/>
                  </a:lnTo>
                  <a:cubicBezTo>
                    <a:pt x="114003" y="123676"/>
                    <a:pt x="112961" y="122634"/>
                    <a:pt x="112961" y="120551"/>
                  </a:cubicBezTo>
                  <a:cubicBezTo>
                    <a:pt x="112961" y="118467"/>
                    <a:pt x="114003" y="117426"/>
                    <a:pt x="116086" y="117426"/>
                  </a:cubicBezTo>
                  <a:close/>
                  <a:moveTo>
                    <a:pt x="71884" y="117426"/>
                  </a:moveTo>
                  <a:lnTo>
                    <a:pt x="103585" y="117426"/>
                  </a:lnTo>
                  <a:cubicBezTo>
                    <a:pt x="105668" y="117426"/>
                    <a:pt x="106710" y="118467"/>
                    <a:pt x="106710" y="120551"/>
                  </a:cubicBezTo>
                  <a:cubicBezTo>
                    <a:pt x="106710" y="122634"/>
                    <a:pt x="105668" y="123676"/>
                    <a:pt x="103585" y="123676"/>
                  </a:cubicBezTo>
                  <a:lnTo>
                    <a:pt x="71884" y="123676"/>
                  </a:lnTo>
                  <a:cubicBezTo>
                    <a:pt x="69801" y="123676"/>
                    <a:pt x="68759" y="122634"/>
                    <a:pt x="68759" y="120551"/>
                  </a:cubicBezTo>
                  <a:cubicBezTo>
                    <a:pt x="68759" y="118467"/>
                    <a:pt x="69801" y="117426"/>
                    <a:pt x="71884" y="117426"/>
                  </a:cubicBezTo>
                  <a:close/>
                  <a:moveTo>
                    <a:pt x="135285" y="98227"/>
                  </a:moveTo>
                  <a:lnTo>
                    <a:pt x="166985" y="98227"/>
                  </a:lnTo>
                  <a:cubicBezTo>
                    <a:pt x="169069" y="98227"/>
                    <a:pt x="170111" y="99268"/>
                    <a:pt x="170111" y="101352"/>
                  </a:cubicBezTo>
                  <a:cubicBezTo>
                    <a:pt x="170111" y="103436"/>
                    <a:pt x="169069" y="104477"/>
                    <a:pt x="166985" y="104477"/>
                  </a:cubicBezTo>
                  <a:lnTo>
                    <a:pt x="135285" y="104477"/>
                  </a:lnTo>
                  <a:cubicBezTo>
                    <a:pt x="133201" y="104477"/>
                    <a:pt x="132160" y="103436"/>
                    <a:pt x="132160" y="101352"/>
                  </a:cubicBezTo>
                  <a:cubicBezTo>
                    <a:pt x="132160" y="99268"/>
                    <a:pt x="133201" y="98227"/>
                    <a:pt x="135285" y="98227"/>
                  </a:cubicBezTo>
                  <a:close/>
                  <a:moveTo>
                    <a:pt x="97334" y="98227"/>
                  </a:moveTo>
                  <a:lnTo>
                    <a:pt x="122783" y="98227"/>
                  </a:lnTo>
                  <a:cubicBezTo>
                    <a:pt x="124867" y="98227"/>
                    <a:pt x="125909" y="99268"/>
                    <a:pt x="125909" y="101352"/>
                  </a:cubicBezTo>
                  <a:cubicBezTo>
                    <a:pt x="125909" y="103436"/>
                    <a:pt x="124867" y="104477"/>
                    <a:pt x="122783" y="104477"/>
                  </a:cubicBezTo>
                  <a:lnTo>
                    <a:pt x="97334" y="104477"/>
                  </a:lnTo>
                  <a:cubicBezTo>
                    <a:pt x="95250" y="104477"/>
                    <a:pt x="94208" y="103436"/>
                    <a:pt x="94208" y="101352"/>
                  </a:cubicBezTo>
                  <a:cubicBezTo>
                    <a:pt x="94208" y="99268"/>
                    <a:pt x="95250" y="98227"/>
                    <a:pt x="97334" y="98227"/>
                  </a:cubicBezTo>
                  <a:close/>
                  <a:moveTo>
                    <a:pt x="71884" y="98227"/>
                  </a:moveTo>
                  <a:lnTo>
                    <a:pt x="84386" y="98227"/>
                  </a:lnTo>
                  <a:cubicBezTo>
                    <a:pt x="86469" y="98227"/>
                    <a:pt x="87511" y="99268"/>
                    <a:pt x="87511" y="101352"/>
                  </a:cubicBezTo>
                  <a:cubicBezTo>
                    <a:pt x="87511" y="103436"/>
                    <a:pt x="86469" y="104477"/>
                    <a:pt x="84386" y="104477"/>
                  </a:cubicBezTo>
                  <a:lnTo>
                    <a:pt x="71884" y="104477"/>
                  </a:lnTo>
                  <a:cubicBezTo>
                    <a:pt x="69801" y="104477"/>
                    <a:pt x="68759" y="103436"/>
                    <a:pt x="68759" y="101352"/>
                  </a:cubicBezTo>
                  <a:cubicBezTo>
                    <a:pt x="68759" y="99268"/>
                    <a:pt x="69801" y="98227"/>
                    <a:pt x="71884" y="98227"/>
                  </a:cubicBezTo>
                  <a:close/>
                  <a:moveTo>
                    <a:pt x="154484" y="82600"/>
                  </a:moveTo>
                  <a:lnTo>
                    <a:pt x="166985" y="82600"/>
                  </a:lnTo>
                  <a:cubicBezTo>
                    <a:pt x="169069" y="82600"/>
                    <a:pt x="170111" y="83642"/>
                    <a:pt x="170111" y="85725"/>
                  </a:cubicBezTo>
                  <a:cubicBezTo>
                    <a:pt x="170111" y="87809"/>
                    <a:pt x="169069" y="88851"/>
                    <a:pt x="166985" y="88851"/>
                  </a:cubicBezTo>
                  <a:lnTo>
                    <a:pt x="154484" y="88851"/>
                  </a:lnTo>
                  <a:cubicBezTo>
                    <a:pt x="152400" y="88851"/>
                    <a:pt x="151358" y="87809"/>
                    <a:pt x="151358" y="85725"/>
                  </a:cubicBezTo>
                  <a:cubicBezTo>
                    <a:pt x="151358" y="83642"/>
                    <a:pt x="152400" y="82600"/>
                    <a:pt x="154484" y="82600"/>
                  </a:cubicBezTo>
                  <a:close/>
                  <a:moveTo>
                    <a:pt x="109835" y="82600"/>
                  </a:moveTo>
                  <a:lnTo>
                    <a:pt x="141536" y="82600"/>
                  </a:lnTo>
                  <a:cubicBezTo>
                    <a:pt x="143619" y="82600"/>
                    <a:pt x="144661" y="83642"/>
                    <a:pt x="144661" y="85725"/>
                  </a:cubicBezTo>
                  <a:cubicBezTo>
                    <a:pt x="144661" y="87809"/>
                    <a:pt x="143619" y="88851"/>
                    <a:pt x="141536" y="88851"/>
                  </a:cubicBezTo>
                  <a:lnTo>
                    <a:pt x="109835" y="88851"/>
                  </a:lnTo>
                  <a:cubicBezTo>
                    <a:pt x="107752" y="88851"/>
                    <a:pt x="106710" y="87809"/>
                    <a:pt x="106710" y="85725"/>
                  </a:cubicBezTo>
                  <a:cubicBezTo>
                    <a:pt x="106710" y="83642"/>
                    <a:pt x="107752" y="82600"/>
                    <a:pt x="109835" y="82600"/>
                  </a:cubicBezTo>
                  <a:close/>
                  <a:moveTo>
                    <a:pt x="71884" y="82600"/>
                  </a:moveTo>
                  <a:lnTo>
                    <a:pt x="97334" y="82600"/>
                  </a:lnTo>
                  <a:cubicBezTo>
                    <a:pt x="99417" y="82600"/>
                    <a:pt x="100459" y="83642"/>
                    <a:pt x="100459" y="85725"/>
                  </a:cubicBezTo>
                  <a:cubicBezTo>
                    <a:pt x="100459" y="87809"/>
                    <a:pt x="99417" y="88851"/>
                    <a:pt x="97334" y="88851"/>
                  </a:cubicBezTo>
                  <a:lnTo>
                    <a:pt x="71884" y="88851"/>
                  </a:lnTo>
                  <a:cubicBezTo>
                    <a:pt x="69801" y="88851"/>
                    <a:pt x="68759" y="87809"/>
                    <a:pt x="68759" y="85725"/>
                  </a:cubicBezTo>
                  <a:cubicBezTo>
                    <a:pt x="68759" y="83642"/>
                    <a:pt x="69801" y="82600"/>
                    <a:pt x="71884" y="82600"/>
                  </a:cubicBezTo>
                  <a:close/>
                  <a:moveTo>
                    <a:pt x="55811" y="60276"/>
                  </a:moveTo>
                  <a:cubicBezTo>
                    <a:pt x="50453" y="60276"/>
                    <a:pt x="47774" y="63252"/>
                    <a:pt x="47774" y="69205"/>
                  </a:cubicBezTo>
                  <a:lnTo>
                    <a:pt x="47774" y="152251"/>
                  </a:lnTo>
                  <a:cubicBezTo>
                    <a:pt x="47774" y="158502"/>
                    <a:pt x="50453" y="161627"/>
                    <a:pt x="55811" y="161627"/>
                  </a:cubicBezTo>
                  <a:lnTo>
                    <a:pt x="78135" y="161627"/>
                  </a:lnTo>
                  <a:cubicBezTo>
                    <a:pt x="79623" y="161627"/>
                    <a:pt x="81112" y="162372"/>
                    <a:pt x="82600" y="163860"/>
                  </a:cubicBezTo>
                  <a:cubicBezTo>
                    <a:pt x="83790" y="164753"/>
                    <a:pt x="84386" y="166241"/>
                    <a:pt x="84386" y="168325"/>
                  </a:cubicBezTo>
                  <a:lnTo>
                    <a:pt x="83939" y="185738"/>
                  </a:lnTo>
                  <a:lnTo>
                    <a:pt x="115640" y="162967"/>
                  </a:lnTo>
                  <a:cubicBezTo>
                    <a:pt x="116830" y="162074"/>
                    <a:pt x="118021" y="161627"/>
                    <a:pt x="119212" y="161627"/>
                  </a:cubicBezTo>
                  <a:lnTo>
                    <a:pt x="183059" y="161627"/>
                  </a:lnTo>
                  <a:cubicBezTo>
                    <a:pt x="185738" y="161627"/>
                    <a:pt x="188193" y="160734"/>
                    <a:pt x="190426" y="158949"/>
                  </a:cubicBezTo>
                  <a:cubicBezTo>
                    <a:pt x="192658" y="157163"/>
                    <a:pt x="193774" y="154930"/>
                    <a:pt x="193774" y="152251"/>
                  </a:cubicBezTo>
                  <a:lnTo>
                    <a:pt x="193774" y="69205"/>
                  </a:lnTo>
                  <a:cubicBezTo>
                    <a:pt x="193774" y="66824"/>
                    <a:pt x="192658" y="64740"/>
                    <a:pt x="190426" y="62954"/>
                  </a:cubicBezTo>
                  <a:cubicBezTo>
                    <a:pt x="188193" y="61168"/>
                    <a:pt x="185738" y="60276"/>
                    <a:pt x="183059" y="60276"/>
                  </a:cubicBezTo>
                  <a:close/>
                  <a:moveTo>
                    <a:pt x="55811" y="47327"/>
                  </a:moveTo>
                  <a:lnTo>
                    <a:pt x="183059" y="47327"/>
                  </a:lnTo>
                  <a:cubicBezTo>
                    <a:pt x="189310" y="47327"/>
                    <a:pt x="194742" y="49485"/>
                    <a:pt x="199355" y="53801"/>
                  </a:cubicBezTo>
                  <a:cubicBezTo>
                    <a:pt x="203969" y="58117"/>
                    <a:pt x="206276" y="63252"/>
                    <a:pt x="206276" y="69205"/>
                  </a:cubicBezTo>
                  <a:lnTo>
                    <a:pt x="206276" y="152251"/>
                  </a:lnTo>
                  <a:cubicBezTo>
                    <a:pt x="206276" y="158204"/>
                    <a:pt x="203895" y="163413"/>
                    <a:pt x="199132" y="167878"/>
                  </a:cubicBezTo>
                  <a:cubicBezTo>
                    <a:pt x="194370" y="172343"/>
                    <a:pt x="189012" y="174576"/>
                    <a:pt x="183059" y="174576"/>
                  </a:cubicBezTo>
                  <a:lnTo>
                    <a:pt x="121444" y="174576"/>
                  </a:lnTo>
                  <a:lnTo>
                    <a:pt x="80814" y="203597"/>
                  </a:lnTo>
                  <a:cubicBezTo>
                    <a:pt x="79623" y="204192"/>
                    <a:pt x="78433" y="204490"/>
                    <a:pt x="77242" y="204490"/>
                  </a:cubicBezTo>
                  <a:cubicBezTo>
                    <a:pt x="76051" y="204490"/>
                    <a:pt x="75158" y="204341"/>
                    <a:pt x="74563" y="204044"/>
                  </a:cubicBezTo>
                  <a:cubicBezTo>
                    <a:pt x="72182" y="202555"/>
                    <a:pt x="70991" y="200620"/>
                    <a:pt x="70991" y="198239"/>
                  </a:cubicBezTo>
                  <a:lnTo>
                    <a:pt x="71438" y="174576"/>
                  </a:lnTo>
                  <a:lnTo>
                    <a:pt x="55811" y="174576"/>
                  </a:lnTo>
                  <a:cubicBezTo>
                    <a:pt x="49858" y="174576"/>
                    <a:pt x="44872" y="172418"/>
                    <a:pt x="40854" y="168102"/>
                  </a:cubicBezTo>
                  <a:cubicBezTo>
                    <a:pt x="36835" y="163785"/>
                    <a:pt x="34826" y="158502"/>
                    <a:pt x="34826" y="152251"/>
                  </a:cubicBezTo>
                  <a:lnTo>
                    <a:pt x="34826" y="69205"/>
                  </a:lnTo>
                  <a:cubicBezTo>
                    <a:pt x="34826" y="63252"/>
                    <a:pt x="36835" y="58117"/>
                    <a:pt x="40854" y="53801"/>
                  </a:cubicBezTo>
                  <a:cubicBezTo>
                    <a:pt x="44872" y="49485"/>
                    <a:pt x="49858" y="47327"/>
                    <a:pt x="55811" y="47327"/>
                  </a:cubicBezTo>
                  <a:close/>
                  <a:moveTo>
                    <a:pt x="20538" y="0"/>
                  </a:moveTo>
                  <a:lnTo>
                    <a:pt x="148233" y="0"/>
                  </a:lnTo>
                  <a:cubicBezTo>
                    <a:pt x="154484" y="0"/>
                    <a:pt x="159916" y="2084"/>
                    <a:pt x="164530" y="6251"/>
                  </a:cubicBezTo>
                  <a:cubicBezTo>
                    <a:pt x="169143" y="10418"/>
                    <a:pt x="171450" y="15478"/>
                    <a:pt x="171450" y="21431"/>
                  </a:cubicBezTo>
                  <a:lnTo>
                    <a:pt x="171450" y="25450"/>
                  </a:lnTo>
                  <a:cubicBezTo>
                    <a:pt x="171450" y="26938"/>
                    <a:pt x="170855" y="28352"/>
                    <a:pt x="169664" y="29691"/>
                  </a:cubicBezTo>
                  <a:cubicBezTo>
                    <a:pt x="168474" y="31031"/>
                    <a:pt x="166985" y="31701"/>
                    <a:pt x="165199" y="31701"/>
                  </a:cubicBezTo>
                  <a:cubicBezTo>
                    <a:pt x="163413" y="31701"/>
                    <a:pt x="161851" y="31031"/>
                    <a:pt x="160511" y="29691"/>
                  </a:cubicBezTo>
                  <a:cubicBezTo>
                    <a:pt x="159172" y="28352"/>
                    <a:pt x="158502" y="26938"/>
                    <a:pt x="158502" y="25450"/>
                  </a:cubicBezTo>
                  <a:lnTo>
                    <a:pt x="158502" y="21431"/>
                  </a:lnTo>
                  <a:cubicBezTo>
                    <a:pt x="158502" y="19050"/>
                    <a:pt x="157460" y="16967"/>
                    <a:pt x="155377" y="15181"/>
                  </a:cubicBezTo>
                  <a:cubicBezTo>
                    <a:pt x="153293" y="13395"/>
                    <a:pt x="150912" y="12502"/>
                    <a:pt x="148233" y="12502"/>
                  </a:cubicBezTo>
                  <a:lnTo>
                    <a:pt x="20538" y="12502"/>
                  </a:lnTo>
                  <a:cubicBezTo>
                    <a:pt x="15181" y="12502"/>
                    <a:pt x="12502" y="15478"/>
                    <a:pt x="12502" y="21431"/>
                  </a:cubicBezTo>
                  <a:lnTo>
                    <a:pt x="12502" y="104477"/>
                  </a:lnTo>
                  <a:cubicBezTo>
                    <a:pt x="12502" y="107156"/>
                    <a:pt x="13246" y="109240"/>
                    <a:pt x="14734" y="110728"/>
                  </a:cubicBezTo>
                  <a:cubicBezTo>
                    <a:pt x="17711" y="113407"/>
                    <a:pt x="17860" y="116384"/>
                    <a:pt x="15181" y="119658"/>
                  </a:cubicBezTo>
                  <a:cubicBezTo>
                    <a:pt x="13692" y="121146"/>
                    <a:pt x="12055" y="121890"/>
                    <a:pt x="10269" y="121890"/>
                  </a:cubicBezTo>
                  <a:cubicBezTo>
                    <a:pt x="8781" y="121890"/>
                    <a:pt x="7442" y="121295"/>
                    <a:pt x="6251" y="120104"/>
                  </a:cubicBezTo>
                  <a:cubicBezTo>
                    <a:pt x="2084" y="116235"/>
                    <a:pt x="0" y="111026"/>
                    <a:pt x="0" y="104477"/>
                  </a:cubicBezTo>
                  <a:lnTo>
                    <a:pt x="0" y="21431"/>
                  </a:lnTo>
                  <a:cubicBezTo>
                    <a:pt x="0" y="15478"/>
                    <a:pt x="1935" y="10418"/>
                    <a:pt x="5804" y="6251"/>
                  </a:cubicBezTo>
                  <a:cubicBezTo>
                    <a:pt x="9674" y="2084"/>
                    <a:pt x="14585" y="0"/>
                    <a:pt x="20538" y="0"/>
                  </a:cubicBezTo>
                  <a:close/>
                </a:path>
              </a:pathLst>
            </a:custGeom>
            <a:solidFill>
              <a:srgbClr val="7F2E3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63042" y="2029940"/>
            <a:ext cx="2269165" cy="3275714"/>
            <a:chOff x="3663042" y="2029940"/>
            <a:chExt cx="2269165" cy="3275714"/>
          </a:xfrm>
        </p:grpSpPr>
        <p:sp>
          <p:nvSpPr>
            <p:cNvPr id="25" name="Rounded Rectangle 24"/>
            <p:cNvSpPr/>
            <p:nvPr/>
          </p:nvSpPr>
          <p:spPr>
            <a:xfrm>
              <a:off x="3663042" y="2029940"/>
              <a:ext cx="2269165" cy="3275714"/>
            </a:xfrm>
            <a:prstGeom prst="roundRect">
              <a:avLst>
                <a:gd name="adj" fmla="val 4016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663042" y="4412519"/>
              <a:ext cx="2269165" cy="4572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90628" y="3641654"/>
              <a:ext cx="16139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04282" y="44485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176924"/>
              <a:r>
                <a:rPr lang="zh-CN" altLang="en-US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   仕</a:t>
              </a:r>
              <a:endPara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438119" y="2759576"/>
              <a:ext cx="719010" cy="719010"/>
            </a:xfrm>
            <a:custGeom>
              <a:avLst/>
              <a:gdLst/>
              <a:ahLst/>
              <a:cxnLst/>
              <a:rect l="l" t="t" r="r" b="b"/>
              <a:pathLst>
                <a:path w="203597" h="203597">
                  <a:moveTo>
                    <a:pt x="30249" y="120104"/>
                  </a:moveTo>
                  <a:cubicBezTo>
                    <a:pt x="30919" y="120402"/>
                    <a:pt x="31402" y="121146"/>
                    <a:pt x="31700" y="122336"/>
                  </a:cubicBezTo>
                  <a:cubicBezTo>
                    <a:pt x="36165" y="136029"/>
                    <a:pt x="44202" y="147339"/>
                    <a:pt x="55810" y="156269"/>
                  </a:cubicBezTo>
                  <a:cubicBezTo>
                    <a:pt x="57596" y="157460"/>
                    <a:pt x="57894" y="158948"/>
                    <a:pt x="56703" y="160734"/>
                  </a:cubicBezTo>
                  <a:cubicBezTo>
                    <a:pt x="55810" y="161627"/>
                    <a:pt x="54917" y="162073"/>
                    <a:pt x="54024" y="162073"/>
                  </a:cubicBezTo>
                  <a:cubicBezTo>
                    <a:pt x="53429" y="162073"/>
                    <a:pt x="52834" y="161776"/>
                    <a:pt x="52238" y="161180"/>
                  </a:cubicBezTo>
                  <a:cubicBezTo>
                    <a:pt x="39141" y="151358"/>
                    <a:pt x="30361" y="139005"/>
                    <a:pt x="25896" y="124122"/>
                  </a:cubicBezTo>
                  <a:cubicBezTo>
                    <a:pt x="24705" y="122336"/>
                    <a:pt x="25300" y="121146"/>
                    <a:pt x="27682" y="120550"/>
                  </a:cubicBezTo>
                  <a:cubicBezTo>
                    <a:pt x="28724" y="119955"/>
                    <a:pt x="29579" y="119806"/>
                    <a:pt x="30249" y="120104"/>
                  </a:cubicBezTo>
                  <a:close/>
                  <a:moveTo>
                    <a:pt x="25449" y="98673"/>
                  </a:moveTo>
                  <a:cubicBezTo>
                    <a:pt x="27533" y="98673"/>
                    <a:pt x="28575" y="99714"/>
                    <a:pt x="28575" y="101798"/>
                  </a:cubicBezTo>
                  <a:cubicBezTo>
                    <a:pt x="28575" y="104179"/>
                    <a:pt x="28724" y="106114"/>
                    <a:pt x="29021" y="107602"/>
                  </a:cubicBezTo>
                  <a:cubicBezTo>
                    <a:pt x="29021" y="109686"/>
                    <a:pt x="27979" y="110728"/>
                    <a:pt x="25896" y="110728"/>
                  </a:cubicBezTo>
                  <a:lnTo>
                    <a:pt x="25449" y="110728"/>
                  </a:lnTo>
                  <a:cubicBezTo>
                    <a:pt x="23961" y="110728"/>
                    <a:pt x="22919" y="109835"/>
                    <a:pt x="22324" y="108049"/>
                  </a:cubicBezTo>
                  <a:lnTo>
                    <a:pt x="22324" y="101798"/>
                  </a:lnTo>
                  <a:cubicBezTo>
                    <a:pt x="22324" y="99714"/>
                    <a:pt x="23366" y="98673"/>
                    <a:pt x="25449" y="98673"/>
                  </a:cubicBezTo>
                  <a:close/>
                  <a:moveTo>
                    <a:pt x="36611" y="41076"/>
                  </a:moveTo>
                  <a:cubicBezTo>
                    <a:pt x="20538" y="58043"/>
                    <a:pt x="12501" y="78283"/>
                    <a:pt x="12501" y="101798"/>
                  </a:cubicBezTo>
                  <a:cubicBezTo>
                    <a:pt x="12501" y="126206"/>
                    <a:pt x="21282" y="147191"/>
                    <a:pt x="38844" y="164752"/>
                  </a:cubicBezTo>
                  <a:cubicBezTo>
                    <a:pt x="56406" y="182314"/>
                    <a:pt x="77390" y="191095"/>
                    <a:pt x="101798" y="191095"/>
                  </a:cubicBezTo>
                  <a:cubicBezTo>
                    <a:pt x="125313" y="191095"/>
                    <a:pt x="145628" y="183058"/>
                    <a:pt x="162743" y="166985"/>
                  </a:cubicBezTo>
                  <a:cubicBezTo>
                    <a:pt x="179858" y="150911"/>
                    <a:pt x="189160" y="131117"/>
                    <a:pt x="190649" y="107602"/>
                  </a:cubicBezTo>
                  <a:cubicBezTo>
                    <a:pt x="190946" y="106709"/>
                    <a:pt x="191095" y="104923"/>
                    <a:pt x="191095" y="102245"/>
                  </a:cubicBezTo>
                  <a:lnTo>
                    <a:pt x="101798" y="104923"/>
                  </a:lnTo>
                  <a:lnTo>
                    <a:pt x="100459" y="104923"/>
                  </a:lnTo>
                  <a:lnTo>
                    <a:pt x="100459" y="104477"/>
                  </a:lnTo>
                  <a:cubicBezTo>
                    <a:pt x="100161" y="104477"/>
                    <a:pt x="99863" y="104328"/>
                    <a:pt x="99566" y="104030"/>
                  </a:cubicBezTo>
                  <a:close/>
                  <a:moveTo>
                    <a:pt x="165199" y="39290"/>
                  </a:moveTo>
                  <a:lnTo>
                    <a:pt x="109388" y="98226"/>
                  </a:lnTo>
                  <a:lnTo>
                    <a:pt x="190649" y="95994"/>
                  </a:lnTo>
                  <a:cubicBezTo>
                    <a:pt x="189160" y="73670"/>
                    <a:pt x="180677" y="54768"/>
                    <a:pt x="165199" y="39290"/>
                  </a:cubicBezTo>
                  <a:close/>
                  <a:moveTo>
                    <a:pt x="101798" y="12501"/>
                  </a:moveTo>
                  <a:cubicBezTo>
                    <a:pt x="78283" y="12501"/>
                    <a:pt x="58043" y="20538"/>
                    <a:pt x="41076" y="36611"/>
                  </a:cubicBezTo>
                  <a:lnTo>
                    <a:pt x="101798" y="97333"/>
                  </a:lnTo>
                  <a:lnTo>
                    <a:pt x="160734" y="34825"/>
                  </a:lnTo>
                  <a:cubicBezTo>
                    <a:pt x="156567" y="31551"/>
                    <a:pt x="153590" y="29319"/>
                    <a:pt x="151804" y="28128"/>
                  </a:cubicBezTo>
                  <a:cubicBezTo>
                    <a:pt x="136922" y="17710"/>
                    <a:pt x="120253" y="12501"/>
                    <a:pt x="101798" y="12501"/>
                  </a:cubicBezTo>
                  <a:close/>
                  <a:moveTo>
                    <a:pt x="101798" y="0"/>
                  </a:moveTo>
                  <a:cubicBezTo>
                    <a:pt x="122932" y="0"/>
                    <a:pt x="141982" y="5804"/>
                    <a:pt x="158948" y="17412"/>
                  </a:cubicBezTo>
                  <a:cubicBezTo>
                    <a:pt x="172938" y="26937"/>
                    <a:pt x="183877" y="39141"/>
                    <a:pt x="191765" y="54024"/>
                  </a:cubicBezTo>
                  <a:cubicBezTo>
                    <a:pt x="199653" y="68907"/>
                    <a:pt x="203597" y="84832"/>
                    <a:pt x="203597" y="101798"/>
                  </a:cubicBezTo>
                  <a:lnTo>
                    <a:pt x="203597" y="108942"/>
                  </a:lnTo>
                  <a:cubicBezTo>
                    <a:pt x="201811" y="135433"/>
                    <a:pt x="191095" y="157832"/>
                    <a:pt x="171450" y="176138"/>
                  </a:cubicBezTo>
                  <a:cubicBezTo>
                    <a:pt x="151804" y="194444"/>
                    <a:pt x="128587" y="203597"/>
                    <a:pt x="101798" y="203597"/>
                  </a:cubicBezTo>
                  <a:cubicBezTo>
                    <a:pt x="73818" y="203597"/>
                    <a:pt x="49857" y="193625"/>
                    <a:pt x="29914" y="173682"/>
                  </a:cubicBezTo>
                  <a:cubicBezTo>
                    <a:pt x="9971" y="153739"/>
                    <a:pt x="0" y="129778"/>
                    <a:pt x="0" y="101798"/>
                  </a:cubicBezTo>
                  <a:cubicBezTo>
                    <a:pt x="0" y="73818"/>
                    <a:pt x="9971" y="49857"/>
                    <a:pt x="29914" y="29914"/>
                  </a:cubicBezTo>
                  <a:cubicBezTo>
                    <a:pt x="49857" y="9971"/>
                    <a:pt x="73818" y="0"/>
                    <a:pt x="101798" y="0"/>
                  </a:cubicBezTo>
                  <a:close/>
                </a:path>
              </a:pathLst>
            </a:custGeom>
            <a:solidFill>
              <a:srgbClr val="7F2E3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59793" y="2029940"/>
            <a:ext cx="2269165" cy="3275714"/>
            <a:chOff x="6259793" y="2029940"/>
            <a:chExt cx="2269165" cy="3275714"/>
          </a:xfrm>
        </p:grpSpPr>
        <p:sp>
          <p:nvSpPr>
            <p:cNvPr id="31" name="Rounded Rectangle 30"/>
            <p:cNvSpPr/>
            <p:nvPr/>
          </p:nvSpPr>
          <p:spPr>
            <a:xfrm>
              <a:off x="6259793" y="2029940"/>
              <a:ext cx="2269165" cy="3275714"/>
            </a:xfrm>
            <a:prstGeom prst="roundRect">
              <a:avLst>
                <a:gd name="adj" fmla="val 4016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59793" y="4412519"/>
              <a:ext cx="2269165" cy="4572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587379" y="3641654"/>
              <a:ext cx="16139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40</a:t>
              </a:r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83847" y="447028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176924"/>
              <a:r>
                <a:rPr lang="zh-CN" altLang="en-US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 炮</a:t>
              </a:r>
              <a:endPara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7036225" y="2751717"/>
              <a:ext cx="716300" cy="719010"/>
            </a:xfrm>
            <a:custGeom>
              <a:avLst/>
              <a:gdLst/>
              <a:ahLst/>
              <a:cxnLst/>
              <a:rect l="l" t="t" r="r" b="b"/>
              <a:pathLst>
                <a:path w="204608" h="205382">
                  <a:moveTo>
                    <a:pt x="46881" y="32147"/>
                  </a:moveTo>
                  <a:cubicBezTo>
                    <a:pt x="48667" y="31254"/>
                    <a:pt x="50155" y="31551"/>
                    <a:pt x="51346" y="33039"/>
                  </a:cubicBezTo>
                  <a:cubicBezTo>
                    <a:pt x="52536" y="34825"/>
                    <a:pt x="52239" y="36314"/>
                    <a:pt x="50453" y="37504"/>
                  </a:cubicBezTo>
                  <a:cubicBezTo>
                    <a:pt x="37356" y="45541"/>
                    <a:pt x="30807" y="57298"/>
                    <a:pt x="30807" y="72777"/>
                  </a:cubicBezTo>
                  <a:cubicBezTo>
                    <a:pt x="30807" y="74860"/>
                    <a:pt x="29766" y="75902"/>
                    <a:pt x="27682" y="75902"/>
                  </a:cubicBezTo>
                  <a:cubicBezTo>
                    <a:pt x="25599" y="75902"/>
                    <a:pt x="24557" y="74860"/>
                    <a:pt x="24557" y="72777"/>
                  </a:cubicBezTo>
                  <a:cubicBezTo>
                    <a:pt x="24557" y="54917"/>
                    <a:pt x="31998" y="41374"/>
                    <a:pt x="46881" y="32147"/>
                  </a:cubicBezTo>
                  <a:close/>
                  <a:moveTo>
                    <a:pt x="61168" y="25896"/>
                  </a:moveTo>
                  <a:cubicBezTo>
                    <a:pt x="63252" y="25300"/>
                    <a:pt x="64591" y="26045"/>
                    <a:pt x="65187" y="28128"/>
                  </a:cubicBezTo>
                  <a:cubicBezTo>
                    <a:pt x="65782" y="30212"/>
                    <a:pt x="65038" y="31551"/>
                    <a:pt x="62954" y="32147"/>
                  </a:cubicBezTo>
                  <a:cubicBezTo>
                    <a:pt x="62657" y="32147"/>
                    <a:pt x="62136" y="32221"/>
                    <a:pt x="61392" y="32370"/>
                  </a:cubicBezTo>
                  <a:cubicBezTo>
                    <a:pt x="60648" y="32519"/>
                    <a:pt x="60127" y="32742"/>
                    <a:pt x="59829" y="33039"/>
                  </a:cubicBezTo>
                  <a:lnTo>
                    <a:pt x="58936" y="33039"/>
                  </a:lnTo>
                  <a:cubicBezTo>
                    <a:pt x="57448" y="33039"/>
                    <a:pt x="56406" y="32295"/>
                    <a:pt x="55811" y="30807"/>
                  </a:cubicBezTo>
                  <a:cubicBezTo>
                    <a:pt x="55215" y="29319"/>
                    <a:pt x="55811" y="27979"/>
                    <a:pt x="57597" y="26789"/>
                  </a:cubicBezTo>
                  <a:cubicBezTo>
                    <a:pt x="58787" y="26789"/>
                    <a:pt x="59978" y="26491"/>
                    <a:pt x="61168" y="25896"/>
                  </a:cubicBezTo>
                  <a:close/>
                  <a:moveTo>
                    <a:pt x="72331" y="12948"/>
                  </a:moveTo>
                  <a:cubicBezTo>
                    <a:pt x="55959" y="12948"/>
                    <a:pt x="41895" y="18752"/>
                    <a:pt x="30138" y="30361"/>
                  </a:cubicBezTo>
                  <a:cubicBezTo>
                    <a:pt x="18380" y="41969"/>
                    <a:pt x="12502" y="55959"/>
                    <a:pt x="12502" y="72330"/>
                  </a:cubicBezTo>
                  <a:cubicBezTo>
                    <a:pt x="12502" y="88999"/>
                    <a:pt x="18380" y="103138"/>
                    <a:pt x="30138" y="114746"/>
                  </a:cubicBezTo>
                  <a:cubicBezTo>
                    <a:pt x="41895" y="126355"/>
                    <a:pt x="55959" y="132159"/>
                    <a:pt x="72331" y="132159"/>
                  </a:cubicBezTo>
                  <a:cubicBezTo>
                    <a:pt x="82451" y="132159"/>
                    <a:pt x="91678" y="129778"/>
                    <a:pt x="100013" y="125015"/>
                  </a:cubicBezTo>
                  <a:cubicBezTo>
                    <a:pt x="102691" y="123527"/>
                    <a:pt x="105222" y="123973"/>
                    <a:pt x="107603" y="126355"/>
                  </a:cubicBezTo>
                  <a:lnTo>
                    <a:pt x="132606" y="151358"/>
                  </a:lnTo>
                  <a:lnTo>
                    <a:pt x="134838" y="149572"/>
                  </a:lnTo>
                  <a:cubicBezTo>
                    <a:pt x="137517" y="148084"/>
                    <a:pt x="140047" y="148232"/>
                    <a:pt x="142429" y="150018"/>
                  </a:cubicBezTo>
                  <a:lnTo>
                    <a:pt x="150912" y="157162"/>
                  </a:lnTo>
                  <a:cubicBezTo>
                    <a:pt x="153293" y="159543"/>
                    <a:pt x="153740" y="161925"/>
                    <a:pt x="152251" y="164306"/>
                  </a:cubicBezTo>
                  <a:lnTo>
                    <a:pt x="150465" y="169217"/>
                  </a:lnTo>
                  <a:lnTo>
                    <a:pt x="157609" y="176361"/>
                  </a:lnTo>
                  <a:lnTo>
                    <a:pt x="167878" y="177254"/>
                  </a:lnTo>
                  <a:cubicBezTo>
                    <a:pt x="170259" y="177254"/>
                    <a:pt x="172045" y="178593"/>
                    <a:pt x="173236" y="181272"/>
                  </a:cubicBezTo>
                  <a:lnTo>
                    <a:pt x="176808" y="191541"/>
                  </a:lnTo>
                  <a:lnTo>
                    <a:pt x="191542" y="187970"/>
                  </a:lnTo>
                  <a:lnTo>
                    <a:pt x="189309" y="169217"/>
                  </a:lnTo>
                  <a:lnTo>
                    <a:pt x="126802" y="106263"/>
                  </a:lnTo>
                  <a:cubicBezTo>
                    <a:pt x="124420" y="103882"/>
                    <a:pt x="123974" y="101500"/>
                    <a:pt x="125462" y="99119"/>
                  </a:cubicBezTo>
                  <a:cubicBezTo>
                    <a:pt x="129629" y="91082"/>
                    <a:pt x="131713" y="82153"/>
                    <a:pt x="131713" y="72330"/>
                  </a:cubicBezTo>
                  <a:cubicBezTo>
                    <a:pt x="131713" y="55959"/>
                    <a:pt x="125909" y="41969"/>
                    <a:pt x="114300" y="30361"/>
                  </a:cubicBezTo>
                  <a:cubicBezTo>
                    <a:pt x="102691" y="18752"/>
                    <a:pt x="88702" y="12948"/>
                    <a:pt x="72331" y="12948"/>
                  </a:cubicBezTo>
                  <a:close/>
                  <a:moveTo>
                    <a:pt x="72331" y="0"/>
                  </a:moveTo>
                  <a:cubicBezTo>
                    <a:pt x="92274" y="0"/>
                    <a:pt x="109314" y="7069"/>
                    <a:pt x="123453" y="21208"/>
                  </a:cubicBezTo>
                  <a:cubicBezTo>
                    <a:pt x="137592" y="35346"/>
                    <a:pt x="144661" y="52387"/>
                    <a:pt x="144661" y="72330"/>
                  </a:cubicBezTo>
                  <a:cubicBezTo>
                    <a:pt x="144661" y="81260"/>
                    <a:pt x="142726" y="90636"/>
                    <a:pt x="138857" y="100459"/>
                  </a:cubicBezTo>
                  <a:lnTo>
                    <a:pt x="200025" y="161627"/>
                  </a:lnTo>
                  <a:cubicBezTo>
                    <a:pt x="201216" y="162818"/>
                    <a:pt x="201811" y="164157"/>
                    <a:pt x="201811" y="165645"/>
                  </a:cubicBezTo>
                  <a:lnTo>
                    <a:pt x="204490" y="192434"/>
                  </a:lnTo>
                  <a:cubicBezTo>
                    <a:pt x="205085" y="196304"/>
                    <a:pt x="203448" y="198536"/>
                    <a:pt x="199579" y="199132"/>
                  </a:cubicBezTo>
                  <a:lnTo>
                    <a:pt x="174129" y="204936"/>
                  </a:lnTo>
                  <a:cubicBezTo>
                    <a:pt x="173831" y="205234"/>
                    <a:pt x="173385" y="205382"/>
                    <a:pt x="172790" y="205382"/>
                  </a:cubicBezTo>
                  <a:cubicBezTo>
                    <a:pt x="169515" y="205382"/>
                    <a:pt x="167432" y="203894"/>
                    <a:pt x="166539" y="200918"/>
                  </a:cubicBezTo>
                  <a:lnTo>
                    <a:pt x="162967" y="189309"/>
                  </a:lnTo>
                  <a:lnTo>
                    <a:pt x="154484" y="188863"/>
                  </a:lnTo>
                  <a:cubicBezTo>
                    <a:pt x="152698" y="188863"/>
                    <a:pt x="151358" y="188267"/>
                    <a:pt x="150465" y="187077"/>
                  </a:cubicBezTo>
                  <a:lnTo>
                    <a:pt x="138410" y="175022"/>
                  </a:lnTo>
                  <a:cubicBezTo>
                    <a:pt x="136624" y="173236"/>
                    <a:pt x="136178" y="170854"/>
                    <a:pt x="137071" y="167878"/>
                  </a:cubicBezTo>
                  <a:lnTo>
                    <a:pt x="138857" y="163859"/>
                  </a:lnTo>
                  <a:lnTo>
                    <a:pt x="137964" y="162966"/>
                  </a:lnTo>
                  <a:lnTo>
                    <a:pt x="135731" y="164752"/>
                  </a:lnTo>
                  <a:cubicBezTo>
                    <a:pt x="132755" y="166538"/>
                    <a:pt x="129927" y="166390"/>
                    <a:pt x="127248" y="164306"/>
                  </a:cubicBezTo>
                  <a:lnTo>
                    <a:pt x="101799" y="138410"/>
                  </a:lnTo>
                  <a:cubicBezTo>
                    <a:pt x="91976" y="142577"/>
                    <a:pt x="82153" y="144661"/>
                    <a:pt x="72331" y="144661"/>
                  </a:cubicBezTo>
                  <a:cubicBezTo>
                    <a:pt x="52388" y="144661"/>
                    <a:pt x="35347" y="137666"/>
                    <a:pt x="21208" y="123676"/>
                  </a:cubicBezTo>
                  <a:cubicBezTo>
                    <a:pt x="7069" y="109686"/>
                    <a:pt x="0" y="92571"/>
                    <a:pt x="0" y="72330"/>
                  </a:cubicBezTo>
                  <a:cubicBezTo>
                    <a:pt x="0" y="52387"/>
                    <a:pt x="7069" y="35346"/>
                    <a:pt x="21208" y="21208"/>
                  </a:cubicBezTo>
                  <a:cubicBezTo>
                    <a:pt x="35347" y="7069"/>
                    <a:pt x="52388" y="0"/>
                    <a:pt x="72331" y="0"/>
                  </a:cubicBezTo>
                  <a:close/>
                </a:path>
              </a:pathLst>
            </a:custGeom>
            <a:solidFill>
              <a:srgbClr val="7F2E3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856544" y="2029940"/>
            <a:ext cx="2269165" cy="3275714"/>
            <a:chOff x="8856544" y="2029940"/>
            <a:chExt cx="2269165" cy="3275714"/>
          </a:xfrm>
        </p:grpSpPr>
        <p:sp>
          <p:nvSpPr>
            <p:cNvPr id="37" name="Rounded Rectangle 36"/>
            <p:cNvSpPr/>
            <p:nvPr/>
          </p:nvSpPr>
          <p:spPr>
            <a:xfrm>
              <a:off x="8856544" y="2029940"/>
              <a:ext cx="2269165" cy="3275714"/>
            </a:xfrm>
            <a:prstGeom prst="roundRect">
              <a:avLst>
                <a:gd name="adj" fmla="val 4016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856544" y="4412519"/>
              <a:ext cx="2269165" cy="4572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184130" y="3641654"/>
              <a:ext cx="16139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1000</a:t>
              </a:r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625370" y="446105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176924"/>
              <a:r>
                <a:rPr lang="zh-CN" altLang="en-US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帅</a:t>
              </a:r>
              <a:endPara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9630698" y="2751717"/>
              <a:ext cx="714360" cy="705079"/>
            </a:xfrm>
            <a:custGeom>
              <a:avLst/>
              <a:gdLst/>
              <a:ahLst/>
              <a:cxnLst/>
              <a:rect l="l" t="t" r="r" b="b"/>
              <a:pathLst>
                <a:path w="206276" h="203596">
                  <a:moveTo>
                    <a:pt x="95548" y="108049"/>
                  </a:moveTo>
                  <a:cubicBezTo>
                    <a:pt x="93762" y="108049"/>
                    <a:pt x="92199" y="108719"/>
                    <a:pt x="90860" y="110058"/>
                  </a:cubicBezTo>
                  <a:cubicBezTo>
                    <a:pt x="89520" y="111397"/>
                    <a:pt x="88850" y="112960"/>
                    <a:pt x="88850" y="114746"/>
                  </a:cubicBezTo>
                  <a:lnTo>
                    <a:pt x="88850" y="129927"/>
                  </a:lnTo>
                  <a:cubicBezTo>
                    <a:pt x="88850" y="134391"/>
                    <a:pt x="91083" y="136624"/>
                    <a:pt x="95548" y="136624"/>
                  </a:cubicBezTo>
                  <a:lnTo>
                    <a:pt x="110728" y="136624"/>
                  </a:lnTo>
                  <a:cubicBezTo>
                    <a:pt x="115193" y="136624"/>
                    <a:pt x="117426" y="134391"/>
                    <a:pt x="117426" y="129927"/>
                  </a:cubicBezTo>
                  <a:lnTo>
                    <a:pt x="117426" y="114746"/>
                  </a:lnTo>
                  <a:cubicBezTo>
                    <a:pt x="117426" y="112960"/>
                    <a:pt x="116756" y="111397"/>
                    <a:pt x="115416" y="110058"/>
                  </a:cubicBezTo>
                  <a:cubicBezTo>
                    <a:pt x="114077" y="108719"/>
                    <a:pt x="112514" y="108049"/>
                    <a:pt x="110728" y="108049"/>
                  </a:cubicBezTo>
                  <a:close/>
                  <a:moveTo>
                    <a:pt x="21878" y="54024"/>
                  </a:moveTo>
                  <a:cubicBezTo>
                    <a:pt x="19497" y="54024"/>
                    <a:pt x="17339" y="54992"/>
                    <a:pt x="15404" y="56926"/>
                  </a:cubicBezTo>
                  <a:cubicBezTo>
                    <a:pt x="13469" y="58861"/>
                    <a:pt x="12502" y="61019"/>
                    <a:pt x="12502" y="63400"/>
                  </a:cubicBezTo>
                  <a:lnTo>
                    <a:pt x="12502" y="117871"/>
                  </a:lnTo>
                  <a:lnTo>
                    <a:pt x="22771" y="117871"/>
                  </a:lnTo>
                  <a:cubicBezTo>
                    <a:pt x="24854" y="117871"/>
                    <a:pt x="25896" y="118913"/>
                    <a:pt x="25896" y="120997"/>
                  </a:cubicBezTo>
                  <a:cubicBezTo>
                    <a:pt x="25896" y="123080"/>
                    <a:pt x="24854" y="124122"/>
                    <a:pt x="22771" y="124122"/>
                  </a:cubicBezTo>
                  <a:lnTo>
                    <a:pt x="12502" y="124122"/>
                  </a:lnTo>
                  <a:lnTo>
                    <a:pt x="12502" y="181272"/>
                  </a:lnTo>
                  <a:cubicBezTo>
                    <a:pt x="12502" y="183951"/>
                    <a:pt x="13469" y="186184"/>
                    <a:pt x="15404" y="187970"/>
                  </a:cubicBezTo>
                  <a:cubicBezTo>
                    <a:pt x="17339" y="189755"/>
                    <a:pt x="19497" y="190648"/>
                    <a:pt x="21878" y="190648"/>
                  </a:cubicBezTo>
                  <a:lnTo>
                    <a:pt x="184398" y="190648"/>
                  </a:lnTo>
                  <a:cubicBezTo>
                    <a:pt x="186779" y="190648"/>
                    <a:pt x="188937" y="189755"/>
                    <a:pt x="190872" y="187970"/>
                  </a:cubicBezTo>
                  <a:cubicBezTo>
                    <a:pt x="192807" y="186184"/>
                    <a:pt x="193774" y="183951"/>
                    <a:pt x="193774" y="181272"/>
                  </a:cubicBezTo>
                  <a:lnTo>
                    <a:pt x="193774" y="124122"/>
                  </a:lnTo>
                  <a:lnTo>
                    <a:pt x="123676" y="124122"/>
                  </a:lnTo>
                  <a:lnTo>
                    <a:pt x="123676" y="130373"/>
                  </a:lnTo>
                  <a:cubicBezTo>
                    <a:pt x="123676" y="133647"/>
                    <a:pt x="122411" y="136549"/>
                    <a:pt x="119881" y="139079"/>
                  </a:cubicBezTo>
                  <a:cubicBezTo>
                    <a:pt x="117351" y="141610"/>
                    <a:pt x="114300" y="142875"/>
                    <a:pt x="110728" y="142875"/>
                  </a:cubicBezTo>
                  <a:lnTo>
                    <a:pt x="95548" y="142875"/>
                  </a:lnTo>
                  <a:cubicBezTo>
                    <a:pt x="91976" y="142875"/>
                    <a:pt x="88925" y="141610"/>
                    <a:pt x="86395" y="139079"/>
                  </a:cubicBezTo>
                  <a:cubicBezTo>
                    <a:pt x="83865" y="136549"/>
                    <a:pt x="82600" y="133647"/>
                    <a:pt x="82600" y="130373"/>
                  </a:cubicBezTo>
                  <a:lnTo>
                    <a:pt x="82600" y="124122"/>
                  </a:lnTo>
                  <a:lnTo>
                    <a:pt x="41523" y="124122"/>
                  </a:lnTo>
                  <a:cubicBezTo>
                    <a:pt x="39440" y="124122"/>
                    <a:pt x="38398" y="123080"/>
                    <a:pt x="38398" y="120997"/>
                  </a:cubicBezTo>
                  <a:cubicBezTo>
                    <a:pt x="38398" y="118913"/>
                    <a:pt x="39440" y="117871"/>
                    <a:pt x="41523" y="117871"/>
                  </a:cubicBezTo>
                  <a:lnTo>
                    <a:pt x="82600" y="117871"/>
                  </a:lnTo>
                  <a:lnTo>
                    <a:pt x="82600" y="114746"/>
                  </a:lnTo>
                  <a:cubicBezTo>
                    <a:pt x="82600" y="111174"/>
                    <a:pt x="83865" y="108123"/>
                    <a:pt x="86395" y="105593"/>
                  </a:cubicBezTo>
                  <a:cubicBezTo>
                    <a:pt x="88925" y="103063"/>
                    <a:pt x="91976" y="101798"/>
                    <a:pt x="95548" y="101798"/>
                  </a:cubicBezTo>
                  <a:lnTo>
                    <a:pt x="110728" y="101798"/>
                  </a:lnTo>
                  <a:cubicBezTo>
                    <a:pt x="114300" y="101798"/>
                    <a:pt x="117351" y="103063"/>
                    <a:pt x="119881" y="105593"/>
                  </a:cubicBezTo>
                  <a:cubicBezTo>
                    <a:pt x="122411" y="108123"/>
                    <a:pt x="123676" y="111174"/>
                    <a:pt x="123676" y="114746"/>
                  </a:cubicBezTo>
                  <a:lnTo>
                    <a:pt x="123676" y="117871"/>
                  </a:lnTo>
                  <a:lnTo>
                    <a:pt x="193774" y="117871"/>
                  </a:lnTo>
                  <a:lnTo>
                    <a:pt x="193774" y="63400"/>
                  </a:lnTo>
                  <a:cubicBezTo>
                    <a:pt x="193774" y="61019"/>
                    <a:pt x="192807" y="58861"/>
                    <a:pt x="190872" y="56926"/>
                  </a:cubicBezTo>
                  <a:cubicBezTo>
                    <a:pt x="188937" y="54992"/>
                    <a:pt x="186779" y="54024"/>
                    <a:pt x="184398" y="54024"/>
                  </a:cubicBezTo>
                  <a:close/>
                  <a:moveTo>
                    <a:pt x="89743" y="12948"/>
                  </a:moveTo>
                  <a:cubicBezTo>
                    <a:pt x="84981" y="12948"/>
                    <a:pt x="82600" y="15329"/>
                    <a:pt x="82600" y="20091"/>
                  </a:cubicBezTo>
                  <a:lnTo>
                    <a:pt x="82600" y="41523"/>
                  </a:lnTo>
                  <a:lnTo>
                    <a:pt x="123676" y="41523"/>
                  </a:lnTo>
                  <a:lnTo>
                    <a:pt x="123676" y="20091"/>
                  </a:lnTo>
                  <a:cubicBezTo>
                    <a:pt x="123676" y="15329"/>
                    <a:pt x="119807" y="12948"/>
                    <a:pt x="112068" y="12948"/>
                  </a:cubicBezTo>
                  <a:close/>
                  <a:moveTo>
                    <a:pt x="89743" y="0"/>
                  </a:moveTo>
                  <a:lnTo>
                    <a:pt x="115193" y="0"/>
                  </a:lnTo>
                  <a:cubicBezTo>
                    <a:pt x="121742" y="0"/>
                    <a:pt x="126950" y="1860"/>
                    <a:pt x="130820" y="5581"/>
                  </a:cubicBezTo>
                  <a:cubicBezTo>
                    <a:pt x="134690" y="9301"/>
                    <a:pt x="136624" y="14138"/>
                    <a:pt x="136624" y="20091"/>
                  </a:cubicBezTo>
                  <a:lnTo>
                    <a:pt x="136624" y="41523"/>
                  </a:lnTo>
                  <a:lnTo>
                    <a:pt x="184398" y="41523"/>
                  </a:lnTo>
                  <a:cubicBezTo>
                    <a:pt x="190351" y="41523"/>
                    <a:pt x="195486" y="43681"/>
                    <a:pt x="199802" y="47997"/>
                  </a:cubicBezTo>
                  <a:cubicBezTo>
                    <a:pt x="204118" y="52313"/>
                    <a:pt x="206276" y="57447"/>
                    <a:pt x="206276" y="63400"/>
                  </a:cubicBezTo>
                  <a:lnTo>
                    <a:pt x="206276" y="181272"/>
                  </a:lnTo>
                  <a:cubicBezTo>
                    <a:pt x="206276" y="187225"/>
                    <a:pt x="204118" y="192434"/>
                    <a:pt x="199802" y="196899"/>
                  </a:cubicBezTo>
                  <a:cubicBezTo>
                    <a:pt x="195486" y="201364"/>
                    <a:pt x="190351" y="203596"/>
                    <a:pt x="184398" y="203596"/>
                  </a:cubicBezTo>
                  <a:lnTo>
                    <a:pt x="21878" y="203596"/>
                  </a:lnTo>
                  <a:cubicBezTo>
                    <a:pt x="15925" y="203596"/>
                    <a:pt x="10790" y="201364"/>
                    <a:pt x="6474" y="196899"/>
                  </a:cubicBezTo>
                  <a:cubicBezTo>
                    <a:pt x="2158" y="192434"/>
                    <a:pt x="0" y="187225"/>
                    <a:pt x="0" y="181272"/>
                  </a:cubicBezTo>
                  <a:lnTo>
                    <a:pt x="0" y="63400"/>
                  </a:lnTo>
                  <a:cubicBezTo>
                    <a:pt x="0" y="57447"/>
                    <a:pt x="2158" y="52313"/>
                    <a:pt x="6474" y="47997"/>
                  </a:cubicBezTo>
                  <a:cubicBezTo>
                    <a:pt x="10790" y="43681"/>
                    <a:pt x="15925" y="41523"/>
                    <a:pt x="21878" y="41523"/>
                  </a:cubicBezTo>
                  <a:lnTo>
                    <a:pt x="69652" y="41523"/>
                  </a:lnTo>
                  <a:lnTo>
                    <a:pt x="69652" y="20091"/>
                  </a:lnTo>
                  <a:cubicBezTo>
                    <a:pt x="69652" y="14138"/>
                    <a:pt x="71363" y="9301"/>
                    <a:pt x="74786" y="5581"/>
                  </a:cubicBezTo>
                  <a:cubicBezTo>
                    <a:pt x="78209" y="1860"/>
                    <a:pt x="83195" y="0"/>
                    <a:pt x="89743" y="0"/>
                  </a:cubicBezTo>
                  <a:close/>
                </a:path>
              </a:pathLst>
            </a:custGeom>
            <a:solidFill>
              <a:srgbClr val="7F2E3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40" name="Title 1"/>
          <p:cNvSpPr txBox="1">
            <a:spLocks/>
          </p:cNvSpPr>
          <p:nvPr/>
        </p:nvSpPr>
        <p:spPr>
          <a:xfrm>
            <a:off x="4412652" y="1055972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zh-CN" altLang="en-US" sz="2400" dirty="0" smtClean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棋子固定价值</a:t>
            </a:r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250" y="2724881"/>
            <a:ext cx="777745" cy="788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434" y="2744553"/>
            <a:ext cx="810888" cy="8226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211" y="2724881"/>
            <a:ext cx="872328" cy="8197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3655" y="2744553"/>
            <a:ext cx="721403" cy="75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46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2006600" y="1813716"/>
            <a:ext cx="1524886" cy="1524886"/>
          </a:xfrm>
          <a:prstGeom prst="ellipse">
            <a:avLst/>
          </a:prstGeom>
          <a:solidFill>
            <a:srgbClr val="7F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85933" y="2680542"/>
            <a:ext cx="2001134" cy="2001134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68143" y="3338602"/>
            <a:ext cx="636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44</a:t>
            </a:r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48421" y="4886525"/>
            <a:ext cx="1524886" cy="1524886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29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86263" y="5479691"/>
            <a:ext cx="18937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兵过河后的价值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633480" y="2262203"/>
            <a:ext cx="17649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兵的初始位置价值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28671" y="3455882"/>
            <a:ext cx="3067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兵到达对方九宫格的价值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zh-CN" altLang="en-US" sz="2400" dirty="0" smtClean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棋子位置价值</a:t>
            </a:r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386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9" grpId="0"/>
      <p:bldP spid="30" grpId="0" animBg="1"/>
      <p:bldP spid="33" grpId="0"/>
      <p:bldP spid="35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524500" y="3823290"/>
            <a:ext cx="6667500" cy="45720"/>
          </a:xfrm>
          <a:prstGeom prst="rect">
            <a:avLst/>
          </a:prstGeom>
          <a:solidFill>
            <a:srgbClr val="502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823290"/>
            <a:ext cx="5522976" cy="45720"/>
          </a:xfrm>
          <a:prstGeom prst="rect">
            <a:avLst/>
          </a:prstGeom>
          <a:solidFill>
            <a:srgbClr val="502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43399" y="1417146"/>
            <a:ext cx="31212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altLang="zh-CN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lpha-beta</a:t>
            </a:r>
            <a:r>
              <a:rPr lang="zh-CN" alt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剪枝伪码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750" y="2252334"/>
            <a:ext cx="5372566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5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12585" y="2909010"/>
            <a:ext cx="2954655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zh-CN" altLang="en-US" sz="5400" dirty="0" smtClean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zh-CN" altLang="en-US" sz="54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969258" y="3816085"/>
            <a:ext cx="244130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C3C3C"/>
                </a:solidFill>
              </a:rPr>
              <a:t>Thank you to download</a:t>
            </a:r>
            <a:endParaRPr lang="zh-CN" altLang="en-US" sz="2000" dirty="0">
              <a:solidFill>
                <a:srgbClr val="3C3C3C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  <a:cs typeface="Segoe UI Semilight" panose="020B04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830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20181225_1523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381" y="193431"/>
            <a:ext cx="11679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22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61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Oval 9"/>
          <p:cNvSpPr/>
          <p:nvPr/>
        </p:nvSpPr>
        <p:spPr>
          <a:xfrm>
            <a:off x="1183323" y="2531986"/>
            <a:ext cx="1828800" cy="1828800"/>
          </a:xfrm>
          <a:prstGeom prst="ellipse">
            <a:avLst/>
          </a:prstGeom>
          <a:solidFill>
            <a:srgbClr val="7F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29" name="Arc 16"/>
          <p:cNvSpPr/>
          <p:nvPr/>
        </p:nvSpPr>
        <p:spPr>
          <a:xfrm>
            <a:off x="1091883" y="2440546"/>
            <a:ext cx="2011680" cy="2011680"/>
          </a:xfrm>
          <a:prstGeom prst="arc">
            <a:avLst>
              <a:gd name="adj1" fmla="val 16200000"/>
              <a:gd name="adj2" fmla="val 12360201"/>
            </a:avLst>
          </a:prstGeom>
          <a:noFill/>
          <a:ln w="38100" cap="rnd">
            <a:solidFill>
              <a:srgbClr val="7F2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/>
          <p:cNvSpPr/>
          <p:nvPr/>
        </p:nvSpPr>
        <p:spPr>
          <a:xfrm>
            <a:off x="1142416" y="4708543"/>
            <a:ext cx="191061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924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八数码</a:t>
            </a:r>
            <a:endParaRPr lang="en-US" sz="1400" dirty="0">
              <a:solidFill>
                <a:srgbClr val="3C3C3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zh-CN" altLang="en-US" sz="1400" dirty="0" smtClean="0">
                <a:solidFill>
                  <a:srgbClr val="3C3C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评估函数</a:t>
            </a:r>
            <a:r>
              <a:rPr lang="en-US" sz="1400" dirty="0" smtClean="0">
                <a:solidFill>
                  <a:srgbClr val="3C3C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h1</a:t>
            </a:r>
            <a:endParaRPr lang="en-US" sz="1400" dirty="0">
              <a:solidFill>
                <a:srgbClr val="3C3C3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Oval 25"/>
          <p:cNvSpPr/>
          <p:nvPr/>
        </p:nvSpPr>
        <p:spPr>
          <a:xfrm>
            <a:off x="3881214" y="2531986"/>
            <a:ext cx="1828800" cy="1828800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32" name="Arc 26"/>
          <p:cNvSpPr/>
          <p:nvPr/>
        </p:nvSpPr>
        <p:spPr>
          <a:xfrm>
            <a:off x="3789774" y="2440546"/>
            <a:ext cx="2011680" cy="2011680"/>
          </a:xfrm>
          <a:prstGeom prst="arc">
            <a:avLst>
              <a:gd name="adj1" fmla="val 16200000"/>
              <a:gd name="adj2" fmla="val 368271"/>
            </a:avLst>
          </a:prstGeom>
          <a:noFill/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/>
          <p:cNvSpPr/>
          <p:nvPr/>
        </p:nvSpPr>
        <p:spPr>
          <a:xfrm>
            <a:off x="3840307" y="4708543"/>
            <a:ext cx="191061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924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八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数码</a:t>
            </a:r>
            <a:endParaRPr lang="en-US" sz="1400" dirty="0">
              <a:solidFill>
                <a:srgbClr val="3C3C3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zh-CN" altLang="en-US" sz="1400" dirty="0" smtClean="0">
                <a:solidFill>
                  <a:srgbClr val="3C3C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评估函数</a:t>
            </a:r>
            <a:r>
              <a:rPr lang="en-US" altLang="zh-CN" sz="1400" dirty="0" smtClean="0">
                <a:solidFill>
                  <a:srgbClr val="3C3C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h2</a:t>
            </a:r>
            <a:endParaRPr lang="en-US" sz="1400" dirty="0">
              <a:solidFill>
                <a:srgbClr val="3C3C3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Oval 30"/>
          <p:cNvSpPr/>
          <p:nvPr/>
        </p:nvSpPr>
        <p:spPr>
          <a:xfrm>
            <a:off x="9276997" y="2531986"/>
            <a:ext cx="1828800" cy="1828800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54" name="Arc 31"/>
          <p:cNvSpPr/>
          <p:nvPr/>
        </p:nvSpPr>
        <p:spPr>
          <a:xfrm>
            <a:off x="9185557" y="2440546"/>
            <a:ext cx="2011680" cy="2011680"/>
          </a:xfrm>
          <a:prstGeom prst="arc">
            <a:avLst>
              <a:gd name="adj1" fmla="val 16200000"/>
              <a:gd name="adj2" fmla="val 14822572"/>
            </a:avLst>
          </a:prstGeom>
          <a:noFill/>
          <a:ln w="38100" cap="rnd">
            <a:solidFill>
              <a:srgbClr val="363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33"/>
          <p:cNvSpPr/>
          <p:nvPr/>
        </p:nvSpPr>
        <p:spPr>
          <a:xfrm>
            <a:off x="9236090" y="4708543"/>
            <a:ext cx="191061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924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九数码</a:t>
            </a:r>
            <a:endParaRPr lang="en-US" sz="1400" dirty="0">
              <a:solidFill>
                <a:srgbClr val="3C3C3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zh-CN" altLang="en-US" sz="1400" dirty="0">
                <a:solidFill>
                  <a:srgbClr val="3C3C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评估函数</a:t>
            </a:r>
            <a:r>
              <a:rPr lang="en-US" altLang="zh-CN" sz="1400" dirty="0" smtClean="0">
                <a:solidFill>
                  <a:srgbClr val="3C3C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h2</a:t>
            </a:r>
            <a:endParaRPr lang="en-US" altLang="zh-CN" sz="1400" dirty="0">
              <a:solidFill>
                <a:srgbClr val="3C3C3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Oval 35"/>
          <p:cNvSpPr/>
          <p:nvPr/>
        </p:nvSpPr>
        <p:spPr>
          <a:xfrm>
            <a:off x="6579105" y="2531986"/>
            <a:ext cx="1828800" cy="1828800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63" name="Arc 36"/>
          <p:cNvSpPr/>
          <p:nvPr/>
        </p:nvSpPr>
        <p:spPr>
          <a:xfrm>
            <a:off x="6487665" y="2440546"/>
            <a:ext cx="2011680" cy="2011680"/>
          </a:xfrm>
          <a:prstGeom prst="arc">
            <a:avLst>
              <a:gd name="adj1" fmla="val 16200000"/>
              <a:gd name="adj2" fmla="val 7398383"/>
            </a:avLst>
          </a:prstGeom>
          <a:noFill/>
          <a:ln w="38100" cap="rnd">
            <a:solidFill>
              <a:srgbClr val="363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8"/>
          <p:cNvSpPr/>
          <p:nvPr/>
        </p:nvSpPr>
        <p:spPr>
          <a:xfrm>
            <a:off x="6538198" y="4708543"/>
            <a:ext cx="191061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924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九数码</a:t>
            </a:r>
            <a:endParaRPr lang="en-US" sz="1400" dirty="0">
              <a:solidFill>
                <a:srgbClr val="3C3C3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zh-CN" altLang="en-US" sz="1400" dirty="0">
                <a:solidFill>
                  <a:srgbClr val="3C3C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评估函数</a:t>
            </a:r>
            <a:r>
              <a:rPr lang="en-US" altLang="zh-CN" sz="1400" dirty="0">
                <a:solidFill>
                  <a:srgbClr val="3C3C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2535250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3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31" grpId="0" animBg="1"/>
      <p:bldP spid="32" grpId="0" animBg="1"/>
      <p:bldP spid="33" grpId="0"/>
      <p:bldP spid="51" grpId="0" animBg="1"/>
      <p:bldP spid="54" grpId="0" animBg="1"/>
      <p:bldP spid="60" grpId="0"/>
      <p:bldP spid="62" grpId="0" animBg="1"/>
      <p:bldP spid="63" grpId="0" animBg="1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83083"/>
            <a:ext cx="12192000" cy="2971800"/>
          </a:xfrm>
          <a:prstGeom prst="rect">
            <a:avLst/>
          </a:prstGeom>
        </p:spPr>
      </p:pic>
      <p:sp>
        <p:nvSpPr>
          <p:cNvPr id="51" name="TextBox 11"/>
          <p:cNvSpPr txBox="1"/>
          <p:nvPr/>
        </p:nvSpPr>
        <p:spPr>
          <a:xfrm>
            <a:off x="4913138" y="2634671"/>
            <a:ext cx="236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7F2E3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八数码</a:t>
            </a:r>
            <a:endParaRPr lang="zh-CN" altLang="en-US" sz="5400" b="1" dirty="0">
              <a:solidFill>
                <a:srgbClr val="7F2E3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2" name="Subtitle 9"/>
          <p:cNvSpPr txBox="1">
            <a:spLocks/>
          </p:cNvSpPr>
          <p:nvPr/>
        </p:nvSpPr>
        <p:spPr>
          <a:xfrm>
            <a:off x="4223792" y="3535330"/>
            <a:ext cx="3744416" cy="473077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444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2000">
                <a:solidFill>
                  <a:schemeClr val="accent2"/>
                </a:solidFill>
                <a:latin typeface="微软雅黑"/>
                <a:ea typeface="微软雅黑"/>
                <a:cs typeface="Open Sans Light"/>
              </a:defRPr>
            </a:lvl1pPr>
            <a:lvl2pPr marL="1087444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87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338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79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22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zh-CN" altLang="en-US" sz="2400" dirty="0" smtClean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评估函数</a:t>
            </a:r>
            <a:r>
              <a:rPr lang="en-US" altLang="zh-CN" sz="2400" dirty="0" smtClean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h1</a:t>
            </a:r>
            <a:endParaRPr lang="en-US" sz="1400" kern="0" dirty="0">
              <a:solidFill>
                <a:srgbClr val="3C3C3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2944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1602762" y="2979691"/>
            <a:ext cx="3945683" cy="59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according to your need to draw the text box size</a:t>
            </a: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871914" y="-215435"/>
            <a:ext cx="3695700" cy="737679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5819922" y="1542170"/>
            <a:ext cx="33832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48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76514"/>
            <a:ext cx="12192000" cy="2971800"/>
          </a:xfrm>
          <a:prstGeom prst="rect">
            <a:avLst/>
          </a:prstGeom>
        </p:spPr>
      </p:pic>
      <p:sp>
        <p:nvSpPr>
          <p:cNvPr id="51" name="TextBox 11"/>
          <p:cNvSpPr txBox="1"/>
          <p:nvPr/>
        </p:nvSpPr>
        <p:spPr>
          <a:xfrm>
            <a:off x="4913138" y="2634671"/>
            <a:ext cx="236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F2E3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八数码</a:t>
            </a:r>
          </a:p>
        </p:txBody>
      </p:sp>
      <p:sp>
        <p:nvSpPr>
          <p:cNvPr id="52" name="Subtitle 9"/>
          <p:cNvSpPr txBox="1">
            <a:spLocks/>
          </p:cNvSpPr>
          <p:nvPr/>
        </p:nvSpPr>
        <p:spPr>
          <a:xfrm>
            <a:off x="4223792" y="3535330"/>
            <a:ext cx="3744416" cy="473077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444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2000">
                <a:solidFill>
                  <a:schemeClr val="accent2"/>
                </a:solidFill>
                <a:latin typeface="微软雅黑"/>
                <a:ea typeface="微软雅黑"/>
                <a:cs typeface="Open Sans Light"/>
              </a:defRPr>
            </a:lvl1pPr>
            <a:lvl2pPr marL="1087444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87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338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79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22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评估函数</a:t>
            </a:r>
            <a:r>
              <a:rPr lang="en-US" altLang="zh-CN" sz="2400" dirty="0" smtClean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h2</a:t>
            </a:r>
            <a:endParaRPr lang="en-US" altLang="zh-CN" sz="1400" kern="0" dirty="0">
              <a:solidFill>
                <a:srgbClr val="3C3C3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3554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1602762" y="2979691"/>
            <a:ext cx="3945683" cy="59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according to your need to draw the text box size</a:t>
            </a: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693105" y="508000"/>
            <a:ext cx="3512820" cy="611124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6280052" y="1543636"/>
            <a:ext cx="353568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8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8930"/>
            <a:ext cx="12192000" cy="2971800"/>
          </a:xfrm>
          <a:prstGeom prst="rect">
            <a:avLst/>
          </a:prstGeom>
        </p:spPr>
      </p:pic>
      <p:sp>
        <p:nvSpPr>
          <p:cNvPr id="51" name="TextBox 11"/>
          <p:cNvSpPr txBox="1"/>
          <p:nvPr/>
        </p:nvSpPr>
        <p:spPr>
          <a:xfrm>
            <a:off x="4913138" y="2634671"/>
            <a:ext cx="236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F2E3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九数码</a:t>
            </a:r>
          </a:p>
        </p:txBody>
      </p:sp>
      <p:sp>
        <p:nvSpPr>
          <p:cNvPr id="52" name="Subtitle 9"/>
          <p:cNvSpPr txBox="1">
            <a:spLocks/>
          </p:cNvSpPr>
          <p:nvPr/>
        </p:nvSpPr>
        <p:spPr>
          <a:xfrm>
            <a:off x="4223792" y="3535330"/>
            <a:ext cx="3744416" cy="473077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444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2000">
                <a:solidFill>
                  <a:schemeClr val="accent2"/>
                </a:solidFill>
                <a:latin typeface="微软雅黑"/>
                <a:ea typeface="微软雅黑"/>
                <a:cs typeface="Open Sans Light"/>
              </a:defRPr>
            </a:lvl1pPr>
            <a:lvl2pPr marL="1087444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87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338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79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22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评估函数</a:t>
            </a:r>
            <a:r>
              <a:rPr lang="en-US" altLang="zh-CN" sz="2400" dirty="0" smtClean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h1</a:t>
            </a:r>
            <a:endParaRPr lang="en-US" altLang="zh-CN" sz="1400" kern="0" dirty="0">
              <a:solidFill>
                <a:srgbClr val="3C3C3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594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1602762" y="2979691"/>
            <a:ext cx="3945683" cy="59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according to your need to draw the text box size</a:t>
            </a: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1602762" y="1414096"/>
            <a:ext cx="3558540" cy="46101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6122485" y="-187791"/>
            <a:ext cx="3436620" cy="752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30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Volt - Colorful Birig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4.7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4.7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"/>
</p:tagLst>
</file>

<file path=ppt/theme/theme1.xml><?xml version="1.0" encoding="utf-8"?>
<a:theme xmlns:a="http://schemas.openxmlformats.org/drawingml/2006/main" name="第一PPT，www.1ppt.com">
  <a:themeElements>
    <a:clrScheme name="Single Blue">
      <a:dk1>
        <a:sysClr val="windowText" lastClr="000000"/>
      </a:dk1>
      <a:lt1>
        <a:sysClr val="window" lastClr="FFFFFF"/>
      </a:lt1>
      <a:dk2>
        <a:srgbClr val="231D1F"/>
      </a:dk2>
      <a:lt2>
        <a:srgbClr val="ECF0F1"/>
      </a:lt2>
      <a:accent1>
        <a:srgbClr val="4B7FA7"/>
      </a:accent1>
      <a:accent2>
        <a:srgbClr val="4B7FA7"/>
      </a:accent2>
      <a:accent3>
        <a:srgbClr val="4B7FA7"/>
      </a:accent3>
      <a:accent4>
        <a:srgbClr val="4B7FA7"/>
      </a:accent4>
      <a:accent5>
        <a:srgbClr val="4B7FA7"/>
      </a:accent5>
      <a:accent6>
        <a:srgbClr val="4B7FA7"/>
      </a:accent6>
      <a:hlink>
        <a:srgbClr val="4B7FA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7320</TotalTime>
  <Words>214</Words>
  <Application>Microsoft Office PowerPoint</Application>
  <PresentationFormat>宽屏</PresentationFormat>
  <Paragraphs>68</Paragraphs>
  <Slides>19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Adobe Garamond Pro Bold</vt:lpstr>
      <vt:lpstr>Aharoni</vt:lpstr>
      <vt:lpstr>Kozuka Gothic Pro EL</vt:lpstr>
      <vt:lpstr>Lato</vt:lpstr>
      <vt:lpstr>Montserrat</vt:lpstr>
      <vt:lpstr>Open Sans</vt:lpstr>
      <vt:lpstr>Open Sans Light</vt:lpstr>
      <vt:lpstr>Roboto</vt:lpstr>
      <vt:lpstr>宋体</vt:lpstr>
      <vt:lpstr>幼圆</vt:lpstr>
      <vt:lpstr>微软雅黑</vt:lpstr>
      <vt:lpstr>方正兰亭超细黑简体</vt:lpstr>
      <vt:lpstr>方正兰亭黑_GBK</vt:lpstr>
      <vt:lpstr>Arial</vt:lpstr>
      <vt:lpstr>Calibri</vt:lpstr>
      <vt:lpstr>Calibri Light</vt:lpstr>
      <vt:lpstr>Segoe UI Semilight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</dc:title>
  <dc:creator>第一PPT</dc:creator>
  <cp:keywords>www.1ppt.com</cp:keywords>
  <dc:description>www.1ppt.com</dc:description>
  <cp:lastModifiedBy>Windows 用户</cp:lastModifiedBy>
  <cp:revision>1176</cp:revision>
  <dcterms:created xsi:type="dcterms:W3CDTF">2015-03-01T11:49:49Z</dcterms:created>
  <dcterms:modified xsi:type="dcterms:W3CDTF">2018-12-26T05:39:08Z</dcterms:modified>
</cp:coreProperties>
</file>